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302" r:id="rId5"/>
    <p:sldId id="303" r:id="rId6"/>
    <p:sldId id="304" r:id="rId7"/>
    <p:sldId id="305" r:id="rId8"/>
    <p:sldId id="306" r:id="rId9"/>
    <p:sldId id="308" r:id="rId10"/>
    <p:sldId id="309" r:id="rId11"/>
    <p:sldId id="310" r:id="rId1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orient="horz" pos="2772" userDrawn="1">
          <p15:clr>
            <a:srgbClr val="A4A3A4"/>
          </p15:clr>
        </p15:guide>
        <p15:guide id="4" orient="horz" pos="28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EBF9"/>
    <a:srgbClr val="0C509B"/>
    <a:srgbClr val="83D2E6"/>
    <a:srgbClr val="E72D2D"/>
    <a:srgbClr val="FDF2A0"/>
    <a:srgbClr val="FAB4B4"/>
    <a:srgbClr val="F2B800"/>
    <a:srgbClr val="0F519F"/>
    <a:srgbClr val="D5E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F1D2C8-B925-4A2A-BD03-2282E79C7C83}" v="122" dt="2020-11-09T12:27:48.4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53" autoAdjust="0"/>
  </p:normalViewPr>
  <p:slideViewPr>
    <p:cSldViewPr snapToGrid="0">
      <p:cViewPr varScale="1">
        <p:scale>
          <a:sx n="114" d="100"/>
          <a:sy n="114" d="100"/>
        </p:scale>
        <p:origin x="1254" y="96"/>
      </p:cViewPr>
      <p:guideLst>
        <p:guide orient="horz" pos="2296"/>
        <p:guide pos="3120"/>
        <p:guide orient="horz" pos="2772"/>
        <p:guide orient="horz" pos="28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CB1F2-55E9-4EF7-B996-D4245FE9E30E}" type="datetimeFigureOut">
              <a:rPr lang="ko-KR" altLang="en-US" smtClean="0"/>
              <a:t>2020-11-11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070E6-01BC-4E6E-863B-437D396F15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4485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D27FCC92-6964-4030-B88B-83F77ECA7172}" type="datetime1">
              <a:rPr lang="ko-KR" altLang="en-US" smtClean="0"/>
              <a:t>2020-11-11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E59B271-6A5B-49B0-A9DC-F213B6D6D2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0833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C2902F1E-D16E-4862-B68C-2F816DB1AD39}" type="datetime1">
              <a:rPr lang="ko-KR" altLang="en-US" smtClean="0"/>
              <a:t>2020-11-11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E59B271-6A5B-49B0-A9DC-F213B6D6D2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388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FB587F28-8502-4624-91C2-D150A6B834ED}" type="datetime1">
              <a:rPr lang="ko-KR" altLang="en-US" smtClean="0"/>
              <a:t>2020-11-11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E59B271-6A5B-49B0-A9DC-F213B6D6D2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7326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0325102-36AA-463F-8CBC-C71788B6CA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F8BAD54D-3A24-4550-9A08-6C88B2CD8869}" type="datetime1">
              <a:rPr lang="ko-KR" altLang="en-US" smtClean="0"/>
              <a:t>2020-11-11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2ED22EB-A283-4538-B546-194E0556B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BFCA9EF-6972-4A18-986D-DAA1EC341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E59B271-6A5B-49B0-A9DC-F213B6D6D2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2536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013E6C84-5671-4501-BD08-DAC462D331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6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82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A28C7B9C-7123-4431-BEB2-15AB639DF0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915525" cy="315250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288FD40-C78E-445A-BEFF-26A67BBFD9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751910"/>
            <a:ext cx="9915525" cy="411480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215C8305-4261-4044-853A-18F282FF37B6}"/>
              </a:ext>
            </a:extLst>
          </p:cNvPr>
          <p:cNvSpPr/>
          <p:nvPr userDrawn="1"/>
        </p:nvSpPr>
        <p:spPr>
          <a:xfrm>
            <a:off x="196520" y="180405"/>
            <a:ext cx="9532009" cy="649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사각형: 둥근 위쪽 모서리 9">
            <a:extLst>
              <a:ext uri="{FF2B5EF4-FFF2-40B4-BE49-F238E27FC236}">
                <a16:creationId xmlns:a16="http://schemas.microsoft.com/office/drawing/2014/main" id="{E23EC637-C2F1-4BB4-B4E1-76346FF5F406}"/>
              </a:ext>
            </a:extLst>
          </p:cNvPr>
          <p:cNvSpPr/>
          <p:nvPr userDrawn="1"/>
        </p:nvSpPr>
        <p:spPr>
          <a:xfrm rot="10800000">
            <a:off x="308663" y="0"/>
            <a:ext cx="2544792" cy="71599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83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7538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F47BD95-9C96-48EF-8CEF-2C2F95BF380F}" type="datetime1">
              <a:rPr lang="ko-KR" altLang="en-US" smtClean="0"/>
              <a:t>2020-11-11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E59B271-6A5B-49B0-A9DC-F213B6D6D2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4484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FB33CC8D-E557-41C2-BDE7-738DEC0245B1}" type="datetime1">
              <a:rPr lang="ko-KR" altLang="en-US" smtClean="0"/>
              <a:t>2020-11-11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E59B271-6A5B-49B0-A9DC-F213B6D6D2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6853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75E4A6F4-9E21-4FA3-A782-9A57CBFA600B}" type="datetime1">
              <a:rPr lang="ko-KR" altLang="en-US" smtClean="0"/>
              <a:t>2020-11-11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E59B271-6A5B-49B0-A9DC-F213B6D6D2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5617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AABE93EC-1626-4812-BE47-E4089A1A21C9}" type="datetime1">
              <a:rPr lang="ko-KR" altLang="en-US" smtClean="0"/>
              <a:t>2020-11-11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E59B271-6A5B-49B0-A9DC-F213B6D6D2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746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7408BE0E-7273-42F9-A1D5-5D7DA931ACA6}" type="datetime1">
              <a:rPr lang="ko-KR" altLang="en-US" smtClean="0"/>
              <a:t>2020-11-11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E59B271-6A5B-49B0-A9DC-F213B6D6D2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9036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5C618D61-953A-48C0-BEC4-CA9AEB0B34A0}" type="datetime1">
              <a:rPr lang="ko-KR" altLang="en-US" smtClean="0"/>
              <a:t>2020-11-11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E59B271-6A5B-49B0-A9DC-F213B6D6D2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6737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869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62" userDrawn="1">
          <p15:clr>
            <a:srgbClr val="F26B43"/>
          </p15:clr>
        </p15:guide>
        <p15:guide id="3" pos="60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/CFRF0QpH4rZ/" TargetMode="External"/><Relationship Id="rId2" Type="http://schemas.openxmlformats.org/officeDocument/2006/relationships/hyperlink" Target="https://www.instagram.com/p/CGmK_NOH1_5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5T2RNMtVB_E" TargetMode="External"/><Relationship Id="rId4" Type="http://schemas.openxmlformats.org/officeDocument/2006/relationships/hyperlink" Target="https://www.instagram.com/p/CEVwojTjBuC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E214C1E-E65F-4225-9172-ACA1F1948221}"/>
              </a:ext>
            </a:extLst>
          </p:cNvPr>
          <p:cNvSpPr txBox="1"/>
          <p:nvPr/>
        </p:nvSpPr>
        <p:spPr>
          <a:xfrm>
            <a:off x="5994098" y="5472507"/>
            <a:ext cx="3474028" cy="9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/>
              <a:t>제출자 성명 </a:t>
            </a:r>
            <a:r>
              <a:rPr lang="en-US" altLang="ko-KR" sz="2000" dirty="0"/>
              <a:t>: </a:t>
            </a:r>
            <a:r>
              <a:rPr lang="ko-KR" altLang="en-US" sz="2000" dirty="0"/>
              <a:t>홍길동</a:t>
            </a:r>
            <a:r>
              <a:rPr lang="en-US" altLang="ko-KR" sz="2000" dirty="0"/>
              <a:t> </a:t>
            </a:r>
          </a:p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/>
              <a:t>휴대폰 번호 </a:t>
            </a:r>
            <a:r>
              <a:rPr lang="en-US" altLang="ko-KR" sz="2000" dirty="0"/>
              <a:t>: 010-1234-5678</a:t>
            </a:r>
            <a:endParaRPr lang="ko-KR" altLang="en-US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01FD07-B0AE-4558-AC8C-FE5905E9FB32}"/>
              </a:ext>
            </a:extLst>
          </p:cNvPr>
          <p:cNvSpPr txBox="1"/>
          <p:nvPr/>
        </p:nvSpPr>
        <p:spPr>
          <a:xfrm>
            <a:off x="5994098" y="4622715"/>
            <a:ext cx="27799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/>
              <a:t>아이디어 기획안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4025696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4828790-6A22-40F3-8571-386C9215C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7150" y="6492874"/>
            <a:ext cx="2228850" cy="365125"/>
          </a:xfrm>
        </p:spPr>
        <p:txBody>
          <a:bodyPr/>
          <a:lstStyle/>
          <a:p>
            <a:pPr algn="r"/>
            <a:fld id="{1E59B271-6A5B-49B0-A9DC-F213B6D6D2B8}" type="slidenum">
              <a:rPr lang="ko-KR" altLang="en-US" sz="1400" smtClean="0"/>
              <a:pPr algn="r"/>
              <a:t>2</a:t>
            </a:fld>
            <a:endParaRPr lang="ko-KR" altLang="en-US" sz="14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71FB892-ABFB-4368-9A0D-954A49ABBA3D}"/>
              </a:ext>
            </a:extLst>
          </p:cNvPr>
          <p:cNvSpPr/>
          <p:nvPr/>
        </p:nvSpPr>
        <p:spPr>
          <a:xfrm>
            <a:off x="239808" y="320879"/>
            <a:ext cx="405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1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latin typeface="+mn-ea"/>
              </a:rPr>
              <a:t>기획안 작성 전 유의사항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4D41AE7-3024-496E-BB36-1330347315AD}"/>
              </a:ext>
            </a:extLst>
          </p:cNvPr>
          <p:cNvSpPr/>
          <p:nvPr/>
        </p:nvSpPr>
        <p:spPr>
          <a:xfrm>
            <a:off x="290965" y="907274"/>
            <a:ext cx="9324070" cy="5700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690" marR="0" indent="-18669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-150" dirty="0">
                <a:solidFill>
                  <a:srgbClr val="000000"/>
                </a:solidFill>
                <a:effectLst/>
                <a:ea typeface="신명 태고딕"/>
              </a:rPr>
              <a:t>※ </a:t>
            </a:r>
            <a:r>
              <a:rPr lang="ko-KR" altLang="en-US" b="1" kern="0" spc="-150" dirty="0">
                <a:solidFill>
                  <a:srgbClr val="000000"/>
                </a:solidFill>
                <a:ea typeface="신명 태고딕"/>
              </a:rPr>
              <a:t>최소 </a:t>
            </a:r>
            <a:r>
              <a:rPr lang="en-US" altLang="ko-KR" b="1" kern="0" spc="-150" dirty="0">
                <a:solidFill>
                  <a:srgbClr val="000000"/>
                </a:solidFill>
                <a:ea typeface="신명 태고딕"/>
              </a:rPr>
              <a:t>5</a:t>
            </a:r>
            <a:r>
              <a:rPr lang="ko-KR" altLang="en-US" b="1" kern="0" spc="-150" dirty="0">
                <a:solidFill>
                  <a:srgbClr val="000000"/>
                </a:solidFill>
                <a:ea typeface="신명 태고딕"/>
              </a:rPr>
              <a:t>컷</a:t>
            </a:r>
            <a:r>
              <a:rPr lang="en-US" altLang="ko-KR" b="1" kern="0" spc="-150" dirty="0">
                <a:solidFill>
                  <a:srgbClr val="000000"/>
                </a:solidFill>
                <a:ea typeface="신명 태고딕"/>
              </a:rPr>
              <a:t>, </a:t>
            </a:r>
            <a:r>
              <a:rPr lang="ko-KR" altLang="en-US" b="1" kern="0" spc="-150" dirty="0">
                <a:solidFill>
                  <a:srgbClr val="000000"/>
                </a:solidFill>
                <a:ea typeface="신명 태고딕"/>
              </a:rPr>
              <a:t>최대 </a:t>
            </a:r>
            <a:r>
              <a:rPr lang="en-US" altLang="ko-KR" b="1" kern="0" spc="-150" dirty="0">
                <a:solidFill>
                  <a:srgbClr val="000000"/>
                </a:solidFill>
                <a:ea typeface="신명 태고딕"/>
              </a:rPr>
              <a:t>10</a:t>
            </a:r>
            <a:r>
              <a:rPr lang="ko-KR" altLang="en-US" b="1" kern="0" spc="-150" dirty="0">
                <a:solidFill>
                  <a:srgbClr val="000000"/>
                </a:solidFill>
                <a:ea typeface="신명 태고딕"/>
              </a:rPr>
              <a:t>컷 이내의 정방형</a:t>
            </a:r>
            <a:r>
              <a:rPr lang="en-US" altLang="ko-KR" b="1" kern="0" spc="-150" dirty="0">
                <a:solidFill>
                  <a:srgbClr val="000000"/>
                </a:solidFill>
                <a:ea typeface="신명 태고딕"/>
              </a:rPr>
              <a:t>(</a:t>
            </a:r>
            <a:r>
              <a:rPr lang="ko-KR" altLang="en-US" b="1" kern="0" spc="-150" dirty="0">
                <a:solidFill>
                  <a:srgbClr val="000000"/>
                </a:solidFill>
                <a:ea typeface="신명 태고딕"/>
              </a:rPr>
              <a:t>인스타그램 사이즈</a:t>
            </a:r>
            <a:r>
              <a:rPr lang="en-US" altLang="ko-KR" b="1" kern="0" spc="-150" dirty="0">
                <a:solidFill>
                  <a:srgbClr val="000000"/>
                </a:solidFill>
                <a:ea typeface="신명 태고딕"/>
              </a:rPr>
              <a:t>) </a:t>
            </a:r>
            <a:r>
              <a:rPr lang="ko-KR" altLang="en-US" b="1" kern="0" spc="-150" dirty="0">
                <a:solidFill>
                  <a:srgbClr val="000000"/>
                </a:solidFill>
                <a:ea typeface="신명 태고딕"/>
              </a:rPr>
              <a:t>콘텐츠 아이디어 제안</a:t>
            </a:r>
            <a:endParaRPr lang="en-US" altLang="ko-KR" b="1" kern="0" spc="-150" dirty="0">
              <a:solidFill>
                <a:srgbClr val="000000"/>
              </a:solidFill>
              <a:ea typeface="신명 태고딕"/>
            </a:endParaRPr>
          </a:p>
          <a:p>
            <a:pPr marL="186690" marR="0" indent="-18669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kern="0" spc="-150" dirty="0">
                <a:solidFill>
                  <a:srgbClr val="000000"/>
                </a:solidFill>
                <a:effectLst/>
                <a:ea typeface="신명 태고딕"/>
              </a:rPr>
              <a:t>※ </a:t>
            </a:r>
            <a:r>
              <a:rPr lang="ko-KR" altLang="en-US" b="1" kern="0" spc="-150" dirty="0">
                <a:solidFill>
                  <a:srgbClr val="000000"/>
                </a:solidFill>
                <a:ea typeface="신명 태고딕"/>
              </a:rPr>
              <a:t>최종 기획안은 </a:t>
            </a:r>
            <a:r>
              <a:rPr lang="en-US" altLang="ko-KR" b="1" kern="0" spc="-150" dirty="0">
                <a:solidFill>
                  <a:srgbClr val="000000"/>
                </a:solidFill>
                <a:ea typeface="신명 태고딕"/>
              </a:rPr>
              <a:t>PDF</a:t>
            </a:r>
            <a:r>
              <a:rPr lang="ko-KR" altLang="en-US" b="1" kern="0" spc="-150" dirty="0">
                <a:solidFill>
                  <a:srgbClr val="000000"/>
                </a:solidFill>
                <a:ea typeface="신명 태고딕"/>
              </a:rPr>
              <a:t>로만 제출 가능하며  최대 파일 수 </a:t>
            </a:r>
            <a:r>
              <a:rPr lang="en-US" altLang="ko-KR" b="1" kern="0" spc="-150" dirty="0">
                <a:solidFill>
                  <a:srgbClr val="000000"/>
                </a:solidFill>
                <a:ea typeface="신명 태고딕"/>
              </a:rPr>
              <a:t>1</a:t>
            </a:r>
            <a:r>
              <a:rPr lang="ko-KR" altLang="en-US" b="1" kern="0" spc="-150" dirty="0">
                <a:solidFill>
                  <a:srgbClr val="000000"/>
                </a:solidFill>
                <a:ea typeface="신명 태고딕"/>
              </a:rPr>
              <a:t>개</a:t>
            </a:r>
            <a:r>
              <a:rPr lang="en-US" altLang="ko-KR" b="1" kern="0" spc="-150" dirty="0">
                <a:solidFill>
                  <a:srgbClr val="000000"/>
                </a:solidFill>
                <a:ea typeface="신명 태고딕"/>
              </a:rPr>
              <a:t>, </a:t>
            </a:r>
            <a:r>
              <a:rPr lang="ko-KR" altLang="en-US" b="1" kern="0" spc="-150" dirty="0">
                <a:solidFill>
                  <a:srgbClr val="000000"/>
                </a:solidFill>
                <a:ea typeface="신명 태고딕"/>
              </a:rPr>
              <a:t>최대 파일 크기 </a:t>
            </a:r>
            <a:r>
              <a:rPr lang="en-US" altLang="ko-KR" b="1" kern="0" spc="-150" dirty="0">
                <a:solidFill>
                  <a:srgbClr val="000000"/>
                </a:solidFill>
                <a:ea typeface="신명 태고딕"/>
              </a:rPr>
              <a:t>100MB</a:t>
            </a:r>
            <a:r>
              <a:rPr lang="ko-KR" altLang="en-US" b="1" kern="0" spc="-150" dirty="0">
                <a:solidFill>
                  <a:srgbClr val="000000"/>
                </a:solidFill>
                <a:ea typeface="신명 태고딕"/>
              </a:rPr>
              <a:t>까지 첨부 가능합니다</a:t>
            </a:r>
            <a:r>
              <a:rPr lang="en-US" altLang="ko-KR" b="1" kern="0" spc="-150" dirty="0">
                <a:solidFill>
                  <a:srgbClr val="000000"/>
                </a:solidFill>
                <a:ea typeface="신명 태고딕"/>
              </a:rPr>
              <a:t>. </a:t>
            </a:r>
          </a:p>
          <a:p>
            <a:pPr marL="186690" marR="0" indent="-18669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50" dirty="0">
                <a:solidFill>
                  <a:srgbClr val="000000"/>
                </a:solidFill>
                <a:effectLst/>
                <a:ea typeface="신명 태고딕"/>
              </a:rPr>
              <a:t>※ </a:t>
            </a:r>
            <a:r>
              <a:rPr lang="ko-KR" altLang="en-US" sz="1800" kern="0" spc="-150" dirty="0">
                <a:solidFill>
                  <a:srgbClr val="000000"/>
                </a:solidFill>
                <a:effectLst/>
                <a:ea typeface="신명 태고딕"/>
              </a:rPr>
              <a:t>이미지 완성본을 제작하여 제출하는 것이 아닌 홍보 아이디어를 기획안 형태로 제안하는 것이며</a:t>
            </a:r>
            <a:r>
              <a:rPr lang="en-US" altLang="ko-KR" sz="1800" kern="0" spc="-150" dirty="0">
                <a:solidFill>
                  <a:srgbClr val="000000"/>
                </a:solidFill>
                <a:effectLst/>
                <a:latin typeface="신명 태고딕"/>
              </a:rPr>
              <a:t>, </a:t>
            </a:r>
          </a:p>
          <a:p>
            <a:pPr marL="186690" marR="0" indent="-18669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spc="-150" dirty="0">
                <a:solidFill>
                  <a:srgbClr val="000000"/>
                </a:solidFill>
                <a:latin typeface="신명 태고딕"/>
                <a:ea typeface="신명 태고딕"/>
              </a:rPr>
              <a:t>      </a:t>
            </a:r>
            <a:r>
              <a:rPr lang="ko-KR" altLang="en-US" sz="1800" kern="0" spc="-150" dirty="0">
                <a:solidFill>
                  <a:srgbClr val="000000"/>
                </a:solidFill>
                <a:effectLst/>
                <a:ea typeface="신명 태고딕"/>
              </a:rPr>
              <a:t>선정된 아이디어는 추후 온라인청년센터에서 </a:t>
            </a:r>
            <a:r>
              <a:rPr lang="en-US" altLang="ko-KR" sz="1800" kern="0" spc="-150" dirty="0">
                <a:solidFill>
                  <a:srgbClr val="000000"/>
                </a:solidFill>
                <a:effectLst/>
                <a:latin typeface="신명 태고딕"/>
              </a:rPr>
              <a:t>SNS </a:t>
            </a:r>
            <a:r>
              <a:rPr lang="ko-KR" altLang="en-US" sz="1800" kern="0" spc="-150" dirty="0">
                <a:solidFill>
                  <a:srgbClr val="000000"/>
                </a:solidFill>
                <a:effectLst/>
                <a:ea typeface="신명 태고딕"/>
              </a:rPr>
              <a:t>콘텐츠로 제작 및 활용 예정입니다</a:t>
            </a:r>
            <a:r>
              <a:rPr lang="en-US" altLang="ko-KR" sz="1800" kern="0" spc="-150" dirty="0">
                <a:solidFill>
                  <a:srgbClr val="000000"/>
                </a:solidFill>
                <a:effectLst/>
                <a:latin typeface="신명 태고딕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</a:endParaRPr>
          </a:p>
          <a:p>
            <a:pPr marL="186690" marR="0" indent="-18669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50" dirty="0">
                <a:solidFill>
                  <a:srgbClr val="000000"/>
                </a:solidFill>
                <a:effectLst/>
                <a:ea typeface="신명 태고딕"/>
              </a:rPr>
              <a:t>※  </a:t>
            </a:r>
            <a:r>
              <a:rPr lang="ko-KR" altLang="en-US" sz="1800" kern="0" spc="-150" dirty="0">
                <a:solidFill>
                  <a:srgbClr val="000000"/>
                </a:solidFill>
                <a:effectLst/>
                <a:ea typeface="신명 태고딕"/>
              </a:rPr>
              <a:t>최우수</a:t>
            </a:r>
            <a:r>
              <a:rPr lang="en-US" altLang="ko-KR" sz="1800" kern="0" spc="-150" dirty="0">
                <a:solidFill>
                  <a:srgbClr val="000000"/>
                </a:solidFill>
                <a:effectLst/>
                <a:latin typeface="신명 태고딕"/>
              </a:rPr>
              <a:t>, </a:t>
            </a:r>
            <a:r>
              <a:rPr lang="ko-KR" altLang="en-US" sz="1800" kern="0" spc="-150" dirty="0">
                <a:solidFill>
                  <a:srgbClr val="000000"/>
                </a:solidFill>
                <a:effectLst/>
                <a:ea typeface="신명 태고딕"/>
              </a:rPr>
              <a:t>우수</a:t>
            </a:r>
            <a:r>
              <a:rPr lang="en-US" altLang="ko-KR" sz="1800" kern="0" spc="-150" dirty="0">
                <a:solidFill>
                  <a:srgbClr val="000000"/>
                </a:solidFill>
                <a:effectLst/>
                <a:latin typeface="신명 태고딕"/>
              </a:rPr>
              <a:t>, </a:t>
            </a:r>
            <a:r>
              <a:rPr lang="ko-KR" altLang="en-US" sz="1800" kern="0" spc="-150" dirty="0">
                <a:solidFill>
                  <a:srgbClr val="000000"/>
                </a:solidFill>
                <a:effectLst/>
                <a:ea typeface="신명 태고딕"/>
              </a:rPr>
              <a:t>장려상에 한하여 콘텐츠 제작 예정입니다</a:t>
            </a:r>
            <a:r>
              <a:rPr lang="en-US" altLang="ko-KR" sz="1800" kern="0" spc="-150" dirty="0">
                <a:solidFill>
                  <a:srgbClr val="000000"/>
                </a:solidFill>
                <a:effectLst/>
                <a:latin typeface="신명 태고딕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</a:endParaRPr>
          </a:p>
          <a:p>
            <a:pPr marL="186690" marR="0" indent="-186690" algn="l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-150" dirty="0">
                <a:solidFill>
                  <a:srgbClr val="000000"/>
                </a:solidFill>
                <a:effectLst/>
                <a:ea typeface="신명 태고딕"/>
              </a:rPr>
              <a:t>※  </a:t>
            </a:r>
            <a:r>
              <a:rPr lang="ko-KR" altLang="en-US" sz="1800" kern="0" spc="-150" dirty="0">
                <a:solidFill>
                  <a:srgbClr val="000000"/>
                </a:solidFill>
                <a:effectLst/>
                <a:ea typeface="신명 태고딕"/>
              </a:rPr>
              <a:t>온라인청년센터 홍보 콘텐츠 예시 </a:t>
            </a:r>
            <a:r>
              <a:rPr lang="en-US" altLang="ko-KR" sz="1800" kern="0" spc="-150" dirty="0">
                <a:solidFill>
                  <a:srgbClr val="000000"/>
                </a:solidFill>
                <a:effectLst/>
                <a:latin typeface="신명 태고딕"/>
              </a:rPr>
              <a:t>: </a:t>
            </a:r>
            <a:endParaRPr lang="ko-KR" altLang="en-US" sz="1800" kern="0" spc="0" dirty="0">
              <a:solidFill>
                <a:srgbClr val="000000"/>
              </a:solidFill>
              <a:effectLst/>
            </a:endParaRPr>
          </a:p>
          <a:p>
            <a:pPr marL="471488" marR="0" indent="-285750" algn="l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800" kern="0" spc="-150" dirty="0">
                <a:solidFill>
                  <a:srgbClr val="000000"/>
                </a:solidFill>
                <a:effectLst/>
                <a:ea typeface="신명 태고딕"/>
              </a:rPr>
              <a:t>올해 신입생 특징 정리 </a:t>
            </a:r>
            <a:r>
              <a:rPr lang="en-US" altLang="ko-KR" sz="1800" kern="0" spc="-150" dirty="0">
                <a:solidFill>
                  <a:srgbClr val="000000"/>
                </a:solidFill>
                <a:effectLst/>
                <a:latin typeface="신명 태고딕"/>
              </a:rPr>
              <a:t>: </a:t>
            </a:r>
            <a:r>
              <a:rPr lang="en-US" altLang="ko-KR" sz="1800" u="sng" kern="0" spc="-150" dirty="0">
                <a:solidFill>
                  <a:srgbClr val="0000FF"/>
                </a:solidFill>
                <a:effectLst/>
                <a:uFill>
                  <a:solidFill>
                    <a:srgbClr val="0000FF"/>
                  </a:solidFill>
                </a:uFill>
                <a:latin typeface="신명 태고딕"/>
                <a:hlinkClick r:id="rId2"/>
              </a:rPr>
              <a:t>https://www.instagram.com/p/CGmK_NOH1_5/</a:t>
            </a:r>
            <a:endParaRPr lang="en-US" altLang="ko-KR" u="sng" kern="0" dirty="0">
              <a:solidFill>
                <a:srgbClr val="000000"/>
              </a:solidFill>
              <a:uFill>
                <a:solidFill>
                  <a:srgbClr val="0000FF"/>
                </a:solidFill>
              </a:uFill>
              <a:latin typeface="신명 태고딕"/>
            </a:endParaRPr>
          </a:p>
          <a:p>
            <a:pPr marL="471488" marR="0" indent="-285750" algn="l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800" kern="0" spc="-150" dirty="0">
                <a:solidFill>
                  <a:srgbClr val="000000"/>
                </a:solidFill>
                <a:effectLst/>
                <a:ea typeface="신명 태고딕"/>
              </a:rPr>
              <a:t>친구한테 카톡 상담 할 때 대답 유형</a:t>
            </a:r>
            <a:r>
              <a:rPr lang="en-US" altLang="ko-KR" sz="1800" kern="0" spc="-150" dirty="0">
                <a:solidFill>
                  <a:srgbClr val="000000"/>
                </a:solidFill>
                <a:effectLst/>
                <a:latin typeface="신명 태고딕"/>
              </a:rPr>
              <a:t>.zip : </a:t>
            </a:r>
            <a:r>
              <a:rPr lang="en-US" altLang="ko-KR" sz="1800" u="sng" kern="0" spc="-150" dirty="0">
                <a:solidFill>
                  <a:srgbClr val="0000FF"/>
                </a:solidFill>
                <a:effectLst/>
                <a:uFill>
                  <a:solidFill>
                    <a:srgbClr val="0000FF"/>
                  </a:solidFill>
                </a:uFill>
                <a:latin typeface="신명 태고딕"/>
                <a:hlinkClick r:id="rId3"/>
              </a:rPr>
              <a:t>https://www.instagram.com/p/CFRF0QpH4rZ/</a:t>
            </a:r>
            <a:endParaRPr lang="en-US" altLang="ko-KR" u="sng" kern="0" dirty="0">
              <a:solidFill>
                <a:srgbClr val="000000"/>
              </a:solidFill>
              <a:uFill>
                <a:solidFill>
                  <a:srgbClr val="0000FF"/>
                </a:solidFill>
              </a:uFill>
              <a:latin typeface="신명 태고딕"/>
            </a:endParaRPr>
          </a:p>
          <a:p>
            <a:pPr marL="471488" marR="0" indent="-285750" algn="l" fontAlgn="base" latinLnBrk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800" kern="0" spc="-150" dirty="0" err="1">
                <a:solidFill>
                  <a:srgbClr val="000000"/>
                </a:solidFill>
                <a:effectLst/>
                <a:ea typeface="신명 태고딕"/>
              </a:rPr>
              <a:t>라떼도</a:t>
            </a:r>
            <a:r>
              <a:rPr lang="ko-KR" altLang="en-US" sz="1800" kern="0" spc="-150" dirty="0">
                <a:solidFill>
                  <a:srgbClr val="000000"/>
                </a:solidFill>
                <a:effectLst/>
                <a:ea typeface="신명 태고딕"/>
              </a:rPr>
              <a:t> 청년시절이 있었다</a:t>
            </a:r>
            <a:r>
              <a:rPr lang="en-US" altLang="ko-KR" sz="1800" kern="0" spc="-150" dirty="0">
                <a:solidFill>
                  <a:srgbClr val="000000"/>
                </a:solidFill>
                <a:effectLst/>
                <a:latin typeface="신명 태고딕"/>
              </a:rPr>
              <a:t>. : </a:t>
            </a:r>
            <a:r>
              <a:rPr lang="en-US" altLang="ko-KR" sz="1800" u="sng" kern="0" spc="-150" dirty="0">
                <a:solidFill>
                  <a:srgbClr val="0000FF"/>
                </a:solidFill>
                <a:effectLst/>
                <a:uFill>
                  <a:solidFill>
                    <a:srgbClr val="0000FF"/>
                  </a:solidFill>
                </a:uFill>
                <a:latin typeface="신명 태고딕"/>
                <a:hlinkClick r:id="rId4"/>
              </a:rPr>
              <a:t>https://www.instagram.com/p/CEVwojTjBuC/</a:t>
            </a:r>
            <a:endParaRPr lang="en-US" altLang="ko-KR" sz="1800" kern="0" spc="-90" dirty="0">
              <a:solidFill>
                <a:srgbClr val="000000"/>
              </a:solidFill>
              <a:effectLst/>
              <a:latin typeface="신명 태고딕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800" kern="0" spc="-90" dirty="0">
              <a:solidFill>
                <a:srgbClr val="FF0000"/>
              </a:solidFill>
              <a:effectLst/>
              <a:latin typeface="신명 태고딕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kern="0" spc="-90" dirty="0">
                <a:solidFill>
                  <a:srgbClr val="FF0000"/>
                </a:solidFill>
                <a:effectLst/>
                <a:latin typeface="신명 태고딕"/>
              </a:rPr>
              <a:t>**</a:t>
            </a:r>
            <a:r>
              <a:rPr lang="ko-KR" altLang="en-US" sz="1800" kern="0" spc="-90" dirty="0">
                <a:solidFill>
                  <a:srgbClr val="000000"/>
                </a:solidFill>
                <a:effectLst/>
                <a:ea typeface="신명 태고딕"/>
              </a:rPr>
              <a:t>잠깐</a:t>
            </a:r>
            <a:r>
              <a:rPr lang="en-US" altLang="ko-KR" sz="1800" kern="0" spc="-90" dirty="0">
                <a:solidFill>
                  <a:srgbClr val="000000"/>
                </a:solidFill>
                <a:effectLst/>
                <a:latin typeface="신명 태고딕"/>
              </a:rPr>
              <a:t>! [</a:t>
            </a:r>
            <a:r>
              <a:rPr lang="ko-KR" altLang="en-US" sz="1800" kern="0" spc="-90" dirty="0">
                <a:solidFill>
                  <a:srgbClr val="000000"/>
                </a:solidFill>
                <a:effectLst/>
                <a:ea typeface="신명 태고딕"/>
              </a:rPr>
              <a:t>온라인청년센터</a:t>
            </a:r>
            <a:r>
              <a:rPr lang="en-US" altLang="ko-KR" sz="1800" kern="0" spc="-90" dirty="0">
                <a:solidFill>
                  <a:srgbClr val="000000"/>
                </a:solidFill>
                <a:effectLst/>
                <a:latin typeface="신명 태고딕"/>
              </a:rPr>
              <a:t>]</a:t>
            </a:r>
            <a:r>
              <a:rPr lang="ko-KR" altLang="en-US" sz="1800" kern="0" spc="-90" dirty="0">
                <a:solidFill>
                  <a:srgbClr val="000000"/>
                </a:solidFill>
                <a:effectLst/>
                <a:ea typeface="신명 태고딕"/>
              </a:rPr>
              <a:t>가 무엇인지 잘 모르겠다면</a:t>
            </a:r>
            <a:r>
              <a:rPr lang="en-US" altLang="ko-KR" sz="1800" kern="0" spc="-90" dirty="0">
                <a:solidFill>
                  <a:srgbClr val="000000"/>
                </a:solidFill>
                <a:effectLst/>
                <a:latin typeface="신명 태고딕"/>
              </a:rPr>
              <a:t>? </a:t>
            </a:r>
            <a:endParaRPr lang="en-US" altLang="ko-KR" kern="0" dirty="0">
              <a:solidFill>
                <a:srgbClr val="000000"/>
              </a:solidFill>
              <a:latin typeface="신명 태고딕"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kern="0" spc="-90" dirty="0">
                <a:solidFill>
                  <a:srgbClr val="000000"/>
                </a:solidFill>
                <a:effectLst/>
                <a:ea typeface="신명 태고딕"/>
              </a:rPr>
              <a:t>온라인청년센터 사용백서 영상을 먼저 확인해주세요</a:t>
            </a:r>
            <a:r>
              <a:rPr lang="en-US" altLang="ko-KR" sz="1800" kern="0" spc="-90" dirty="0">
                <a:solidFill>
                  <a:srgbClr val="000000"/>
                </a:solidFill>
                <a:effectLst/>
                <a:latin typeface="신명 태고딕"/>
              </a:rPr>
              <a:t>!</a:t>
            </a:r>
            <a:endParaRPr lang="ko-KR" altLang="en-US" sz="1800" kern="0" spc="0" dirty="0">
              <a:solidFill>
                <a:srgbClr val="000000"/>
              </a:solidFill>
              <a:effectLst/>
            </a:endParaRPr>
          </a:p>
          <a:p>
            <a:pPr marL="0" marR="0" indent="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u="sng" kern="0" spc="-90" dirty="0">
                <a:solidFill>
                  <a:srgbClr val="0000FF"/>
                </a:solidFill>
                <a:effectLst/>
                <a:uFill>
                  <a:solidFill>
                    <a:srgbClr val="0000FF"/>
                  </a:solidFill>
                </a:uFill>
                <a:latin typeface="신명 태고딕"/>
                <a:hlinkClick r:id="rId5"/>
              </a:rPr>
              <a:t>https://www.youtube.com/watch?v=5T2RNMtVB_E</a:t>
            </a:r>
            <a:endParaRPr lang="ko-KR" altLang="en-US" sz="1800" kern="0" spc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46881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64900B01-4BD6-4A3F-B132-A6C6D9969EC0}"/>
              </a:ext>
            </a:extLst>
          </p:cNvPr>
          <p:cNvSpPr/>
          <p:nvPr/>
        </p:nvSpPr>
        <p:spPr>
          <a:xfrm>
            <a:off x="350605" y="1531451"/>
            <a:ext cx="2317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1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콘텐츠 개요</a:t>
            </a: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344DD425-2466-4FBD-88D2-29261B719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248987"/>
              </p:ext>
            </p:extLst>
          </p:nvPr>
        </p:nvGraphicFramePr>
        <p:xfrm>
          <a:off x="421764" y="2049651"/>
          <a:ext cx="9062472" cy="43698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14946">
                  <a:extLst>
                    <a:ext uri="{9D8B030D-6E8A-4147-A177-3AD203B41FA5}">
                      <a16:colId xmlns:a16="http://schemas.microsoft.com/office/drawing/2014/main" val="2522679612"/>
                    </a:ext>
                  </a:extLst>
                </a:gridCol>
                <a:gridCol w="7347526">
                  <a:extLst>
                    <a:ext uri="{9D8B030D-6E8A-4147-A177-3AD203B41FA5}">
                      <a16:colId xmlns:a16="http://schemas.microsoft.com/office/drawing/2014/main" val="3220164654"/>
                    </a:ext>
                  </a:extLst>
                </a:gridCol>
              </a:tblGrid>
              <a:tr h="5821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콘텐츠 </a:t>
                      </a:r>
                      <a:r>
                        <a:rPr lang="ko-KR" altLang="en-US" sz="1200" b="1" kern="1200" spc="-150" dirty="0" err="1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작품명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제목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200" b="1" kern="1200" spc="-15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BF9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57437996"/>
                  </a:ext>
                </a:extLst>
              </a:tr>
              <a:tr h="5821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총  컷 수 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표지 포함</a:t>
                      </a:r>
                      <a:r>
                        <a:rPr lang="en-US" altLang="ko-KR" sz="1200" b="1" kern="1200" spc="-15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200" b="1" kern="1200" spc="-15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BF9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r>
                        <a:rPr lang="ko-KR" altLang="en-US" sz="1200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최소 </a:t>
                      </a:r>
                      <a:r>
                        <a:rPr lang="en-US" altLang="ko-KR" sz="1200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200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컷 이상</a:t>
                      </a:r>
                      <a:r>
                        <a:rPr lang="en-US" altLang="ko-KR" sz="1200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10</a:t>
                      </a:r>
                      <a:r>
                        <a:rPr lang="ko-KR" altLang="en-US" sz="1200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컷 이하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31375291"/>
                  </a:ext>
                </a:extLst>
              </a:tr>
              <a:tr h="12091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기획의도 및 주제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BF9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en-US" altLang="ko-KR" sz="1200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7525164"/>
                  </a:ext>
                </a:extLst>
              </a:tr>
              <a:tr h="19962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줄거리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FEBF9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en-US" altLang="ko-KR" sz="1200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12790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838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64900B01-4BD6-4A3F-B132-A6C6D9969EC0}"/>
              </a:ext>
            </a:extLst>
          </p:cNvPr>
          <p:cNvSpPr/>
          <p:nvPr/>
        </p:nvSpPr>
        <p:spPr>
          <a:xfrm>
            <a:off x="350605" y="1531451"/>
            <a:ext cx="2317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콘텐츠 기획안</a:t>
            </a: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344DD425-2466-4FBD-88D2-29261B719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730731"/>
              </p:ext>
            </p:extLst>
          </p:nvPr>
        </p:nvGraphicFramePr>
        <p:xfrm>
          <a:off x="421764" y="2049651"/>
          <a:ext cx="9062472" cy="44829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1236">
                  <a:extLst>
                    <a:ext uri="{9D8B030D-6E8A-4147-A177-3AD203B41FA5}">
                      <a16:colId xmlns:a16="http://schemas.microsoft.com/office/drawing/2014/main" val="3220164654"/>
                    </a:ext>
                  </a:extLst>
                </a:gridCol>
                <a:gridCol w="4531236">
                  <a:extLst>
                    <a:ext uri="{9D8B030D-6E8A-4147-A177-3AD203B41FA5}">
                      <a16:colId xmlns:a16="http://schemas.microsoft.com/office/drawing/2014/main" val="3022739545"/>
                    </a:ext>
                  </a:extLst>
                </a:gridCol>
              </a:tblGrid>
              <a:tr h="4509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표지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BF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#2</a:t>
                      </a:r>
                      <a:endParaRPr lang="ko-KR" altLang="en-US" sz="1400" b="1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437996"/>
                  </a:ext>
                </a:extLst>
              </a:tr>
              <a:tr h="403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36101726"/>
                  </a:ext>
                </a:extLst>
              </a:tr>
            </a:tbl>
          </a:graphicData>
        </a:graphic>
      </p:graphicFrame>
      <p:sp>
        <p:nvSpPr>
          <p:cNvPr id="2" name="직사각형 1">
            <a:extLst>
              <a:ext uri="{FF2B5EF4-FFF2-40B4-BE49-F238E27FC236}">
                <a16:creationId xmlns:a16="http://schemas.microsoft.com/office/drawing/2014/main" id="{67AFF70E-E216-4265-89BB-FC9CDBC3FC27}"/>
              </a:ext>
            </a:extLst>
          </p:cNvPr>
          <p:cNvSpPr/>
          <p:nvPr/>
        </p:nvSpPr>
        <p:spPr>
          <a:xfrm>
            <a:off x="2096599" y="1593006"/>
            <a:ext cx="73876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latin typeface="+mn-ea"/>
              </a:rPr>
              <a:t>* </a:t>
            </a:r>
            <a:r>
              <a:rPr lang="ko-KR" altLang="en-US" sz="1200" b="1" spc="-1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latin typeface="+mn-ea"/>
              </a:rPr>
              <a:t>직접 스케치한 사진을 업로드 하거나</a:t>
            </a:r>
            <a:r>
              <a:rPr lang="en-US" altLang="ko-KR" sz="1200" b="1" spc="-1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1200" b="1" spc="-1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latin typeface="+mn-ea"/>
              </a:rPr>
              <a:t>디자인 툴</a:t>
            </a:r>
            <a:r>
              <a:rPr lang="en-US" altLang="ko-KR" sz="1200" b="1" spc="-1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1200" b="1" spc="-1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latin typeface="+mn-ea"/>
              </a:rPr>
              <a:t>활용 및 파워포인트로 작업하는</a:t>
            </a:r>
            <a:r>
              <a:rPr lang="en-US" altLang="ko-KR" sz="1200" b="1" spc="-1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1200" b="1" spc="-1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latin typeface="+mn-ea"/>
              </a:rPr>
              <a:t>등 다양한 방법으로 작성 가능합니다</a:t>
            </a:r>
            <a:r>
              <a:rPr lang="en-US" altLang="ko-KR" sz="1200" b="1" spc="-15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latin typeface="+mn-ea"/>
              </a:rPr>
              <a:t>. </a:t>
            </a:r>
            <a:endParaRPr lang="ko-KR" altLang="en-US" sz="1200" b="1" spc="-15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89172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64900B01-4BD6-4A3F-B132-A6C6D9969EC0}"/>
              </a:ext>
            </a:extLst>
          </p:cNvPr>
          <p:cNvSpPr/>
          <p:nvPr/>
        </p:nvSpPr>
        <p:spPr>
          <a:xfrm>
            <a:off x="350605" y="1531451"/>
            <a:ext cx="2317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콘텐츠 기획안</a:t>
            </a: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344DD425-2466-4FBD-88D2-29261B719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191951"/>
              </p:ext>
            </p:extLst>
          </p:nvPr>
        </p:nvGraphicFramePr>
        <p:xfrm>
          <a:off x="421764" y="2049651"/>
          <a:ext cx="9062472" cy="44829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1236">
                  <a:extLst>
                    <a:ext uri="{9D8B030D-6E8A-4147-A177-3AD203B41FA5}">
                      <a16:colId xmlns:a16="http://schemas.microsoft.com/office/drawing/2014/main" val="3220164654"/>
                    </a:ext>
                  </a:extLst>
                </a:gridCol>
                <a:gridCol w="4531236">
                  <a:extLst>
                    <a:ext uri="{9D8B030D-6E8A-4147-A177-3AD203B41FA5}">
                      <a16:colId xmlns:a16="http://schemas.microsoft.com/office/drawing/2014/main" val="3022739545"/>
                    </a:ext>
                  </a:extLst>
                </a:gridCol>
              </a:tblGrid>
              <a:tr h="4509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#3</a:t>
                      </a:r>
                      <a:endParaRPr lang="ko-KR" altLang="en-US" sz="1400" b="1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BF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#4</a:t>
                      </a:r>
                      <a:endParaRPr lang="ko-KR" altLang="en-US" sz="1400" b="1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437996"/>
                  </a:ext>
                </a:extLst>
              </a:tr>
              <a:tr h="403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36101726"/>
                  </a:ext>
                </a:extLst>
              </a:tr>
            </a:tbl>
          </a:graphicData>
        </a:graphic>
      </p:graphicFrame>
      <p:sp>
        <p:nvSpPr>
          <p:cNvPr id="2" name="직사각형 1">
            <a:extLst>
              <a:ext uri="{FF2B5EF4-FFF2-40B4-BE49-F238E27FC236}">
                <a16:creationId xmlns:a16="http://schemas.microsoft.com/office/drawing/2014/main" id="{67AFF70E-E216-4265-89BB-FC9CDBC3FC27}"/>
              </a:ext>
            </a:extLst>
          </p:cNvPr>
          <p:cNvSpPr/>
          <p:nvPr/>
        </p:nvSpPr>
        <p:spPr>
          <a:xfrm>
            <a:off x="2096599" y="1593006"/>
            <a:ext cx="73876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*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직접 스케치한 사진을 업로드 하거나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디자인 툴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활용 및 파워포인트로 작업하는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등 다양한 방법으로 작성 가능합니다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1200" b="1" i="0" u="none" strike="noStrike" kern="1200" cap="none" spc="-150" normalizeH="0" baseline="0" noProof="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0725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64900B01-4BD6-4A3F-B132-A6C6D9969EC0}"/>
              </a:ext>
            </a:extLst>
          </p:cNvPr>
          <p:cNvSpPr/>
          <p:nvPr/>
        </p:nvSpPr>
        <p:spPr>
          <a:xfrm>
            <a:off x="350605" y="1531451"/>
            <a:ext cx="2317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콘텐츠 기획안</a:t>
            </a: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344DD425-2466-4FBD-88D2-29261B719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165701"/>
              </p:ext>
            </p:extLst>
          </p:nvPr>
        </p:nvGraphicFramePr>
        <p:xfrm>
          <a:off x="421764" y="2049651"/>
          <a:ext cx="9062472" cy="44829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1236">
                  <a:extLst>
                    <a:ext uri="{9D8B030D-6E8A-4147-A177-3AD203B41FA5}">
                      <a16:colId xmlns:a16="http://schemas.microsoft.com/office/drawing/2014/main" val="3220164654"/>
                    </a:ext>
                  </a:extLst>
                </a:gridCol>
                <a:gridCol w="4531236">
                  <a:extLst>
                    <a:ext uri="{9D8B030D-6E8A-4147-A177-3AD203B41FA5}">
                      <a16:colId xmlns:a16="http://schemas.microsoft.com/office/drawing/2014/main" val="3022739545"/>
                    </a:ext>
                  </a:extLst>
                </a:gridCol>
              </a:tblGrid>
              <a:tr h="4509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#5</a:t>
                      </a:r>
                      <a:endParaRPr lang="ko-KR" altLang="en-US" sz="1400" b="1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BF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#6</a:t>
                      </a:r>
                      <a:endParaRPr lang="ko-KR" altLang="en-US" sz="1400" b="1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437996"/>
                  </a:ext>
                </a:extLst>
              </a:tr>
              <a:tr h="403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36101726"/>
                  </a:ext>
                </a:extLst>
              </a:tr>
            </a:tbl>
          </a:graphicData>
        </a:graphic>
      </p:graphicFrame>
      <p:sp>
        <p:nvSpPr>
          <p:cNvPr id="2" name="직사각형 1">
            <a:extLst>
              <a:ext uri="{FF2B5EF4-FFF2-40B4-BE49-F238E27FC236}">
                <a16:creationId xmlns:a16="http://schemas.microsoft.com/office/drawing/2014/main" id="{67AFF70E-E216-4265-89BB-FC9CDBC3FC27}"/>
              </a:ext>
            </a:extLst>
          </p:cNvPr>
          <p:cNvSpPr/>
          <p:nvPr/>
        </p:nvSpPr>
        <p:spPr>
          <a:xfrm>
            <a:off x="2096599" y="1593006"/>
            <a:ext cx="73876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*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직접 스케치한 사진을 업로드 하거나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디자인 툴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활용 및 파워포인트로 작업하는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등 다양한 방법으로 작성 가능합니다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1200" b="1" i="0" u="none" strike="noStrike" kern="1200" cap="none" spc="-150" normalizeH="0" baseline="0" noProof="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82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64900B01-4BD6-4A3F-B132-A6C6D9969EC0}"/>
              </a:ext>
            </a:extLst>
          </p:cNvPr>
          <p:cNvSpPr/>
          <p:nvPr/>
        </p:nvSpPr>
        <p:spPr>
          <a:xfrm>
            <a:off x="350605" y="1531451"/>
            <a:ext cx="2317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콘텐츠 기획안</a:t>
            </a: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344DD425-2466-4FBD-88D2-29261B719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479159"/>
              </p:ext>
            </p:extLst>
          </p:nvPr>
        </p:nvGraphicFramePr>
        <p:xfrm>
          <a:off x="421764" y="2049651"/>
          <a:ext cx="9062472" cy="44829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1236">
                  <a:extLst>
                    <a:ext uri="{9D8B030D-6E8A-4147-A177-3AD203B41FA5}">
                      <a16:colId xmlns:a16="http://schemas.microsoft.com/office/drawing/2014/main" val="3220164654"/>
                    </a:ext>
                  </a:extLst>
                </a:gridCol>
                <a:gridCol w="4531236">
                  <a:extLst>
                    <a:ext uri="{9D8B030D-6E8A-4147-A177-3AD203B41FA5}">
                      <a16:colId xmlns:a16="http://schemas.microsoft.com/office/drawing/2014/main" val="3022739545"/>
                    </a:ext>
                  </a:extLst>
                </a:gridCol>
              </a:tblGrid>
              <a:tr h="4509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#7</a:t>
                      </a:r>
                      <a:endParaRPr lang="ko-KR" altLang="en-US" sz="1400" b="1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BF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#8</a:t>
                      </a:r>
                      <a:endParaRPr lang="ko-KR" altLang="en-US" sz="1400" b="1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437996"/>
                  </a:ext>
                </a:extLst>
              </a:tr>
              <a:tr h="403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36101726"/>
                  </a:ext>
                </a:extLst>
              </a:tr>
            </a:tbl>
          </a:graphicData>
        </a:graphic>
      </p:graphicFrame>
      <p:sp>
        <p:nvSpPr>
          <p:cNvPr id="2" name="직사각형 1">
            <a:extLst>
              <a:ext uri="{FF2B5EF4-FFF2-40B4-BE49-F238E27FC236}">
                <a16:creationId xmlns:a16="http://schemas.microsoft.com/office/drawing/2014/main" id="{67AFF70E-E216-4265-89BB-FC9CDBC3FC27}"/>
              </a:ext>
            </a:extLst>
          </p:cNvPr>
          <p:cNvSpPr/>
          <p:nvPr/>
        </p:nvSpPr>
        <p:spPr>
          <a:xfrm>
            <a:off x="2096599" y="1593006"/>
            <a:ext cx="73876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*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직접 스케치한 사진을 업로드 하거나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디자인 툴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활용 및 파워포인트로 작업하는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등 다양한 방법으로 작성 가능합니다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1200" b="1" i="0" u="none" strike="noStrike" kern="1200" cap="none" spc="-150" normalizeH="0" baseline="0" noProof="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490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64900B01-4BD6-4A3F-B132-A6C6D9969EC0}"/>
              </a:ext>
            </a:extLst>
          </p:cNvPr>
          <p:cNvSpPr/>
          <p:nvPr/>
        </p:nvSpPr>
        <p:spPr>
          <a:xfrm>
            <a:off x="350605" y="1531451"/>
            <a:ext cx="23179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콘텐츠 기획안</a:t>
            </a: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344DD425-2466-4FBD-88D2-29261B719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934783"/>
              </p:ext>
            </p:extLst>
          </p:nvPr>
        </p:nvGraphicFramePr>
        <p:xfrm>
          <a:off x="421764" y="2049651"/>
          <a:ext cx="9062472" cy="44829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1236">
                  <a:extLst>
                    <a:ext uri="{9D8B030D-6E8A-4147-A177-3AD203B41FA5}">
                      <a16:colId xmlns:a16="http://schemas.microsoft.com/office/drawing/2014/main" val="3220164654"/>
                    </a:ext>
                  </a:extLst>
                </a:gridCol>
                <a:gridCol w="4531236">
                  <a:extLst>
                    <a:ext uri="{9D8B030D-6E8A-4147-A177-3AD203B41FA5}">
                      <a16:colId xmlns:a16="http://schemas.microsoft.com/office/drawing/2014/main" val="3022739545"/>
                    </a:ext>
                  </a:extLst>
                </a:gridCol>
              </a:tblGrid>
              <a:tr h="4509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#9</a:t>
                      </a:r>
                      <a:endParaRPr lang="ko-KR" altLang="en-US" sz="1400" b="1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BF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kern="1200" spc="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#10</a:t>
                      </a:r>
                      <a:endParaRPr lang="ko-KR" altLang="en-US" sz="1400" b="1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FEB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437996"/>
                  </a:ext>
                </a:extLst>
              </a:tr>
              <a:tr h="403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kern="1200" spc="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36101726"/>
                  </a:ext>
                </a:extLst>
              </a:tr>
            </a:tbl>
          </a:graphicData>
        </a:graphic>
      </p:graphicFrame>
      <p:sp>
        <p:nvSpPr>
          <p:cNvPr id="2" name="직사각형 1">
            <a:extLst>
              <a:ext uri="{FF2B5EF4-FFF2-40B4-BE49-F238E27FC236}">
                <a16:creationId xmlns:a16="http://schemas.microsoft.com/office/drawing/2014/main" id="{67AFF70E-E216-4265-89BB-FC9CDBC3FC27}"/>
              </a:ext>
            </a:extLst>
          </p:cNvPr>
          <p:cNvSpPr/>
          <p:nvPr/>
        </p:nvSpPr>
        <p:spPr>
          <a:xfrm>
            <a:off x="2096599" y="1593006"/>
            <a:ext cx="73876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*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직접 스케치한 사진을 업로드 하거나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디자인 툴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활용 및 파워포인트로 작업하는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등 다양한 방법으로 작성 가능합니다</a:t>
            </a:r>
            <a:r>
              <a:rPr kumimoji="0" lang="en-US" altLang="ko-KR" sz="1200" b="1" i="0" u="none" strike="noStrike" kern="1200" cap="none" spc="-150" normalizeH="0" baseline="0" noProof="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1200" b="1" i="0" u="none" strike="noStrike" kern="1200" cap="none" spc="-150" normalizeH="0" baseline="0" noProof="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438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5FDB7C2E5DCD43A54B66D547E5C19E" ma:contentTypeVersion="11" ma:contentTypeDescription="Create a new document." ma:contentTypeScope="" ma:versionID="2049c25411d3489ac08599f779371607">
  <xsd:schema xmlns:xsd="http://www.w3.org/2001/XMLSchema" xmlns:xs="http://www.w3.org/2001/XMLSchema" xmlns:p="http://schemas.microsoft.com/office/2006/metadata/properties" xmlns:ns3="bc6dd100-1d59-45b4-a8e6-5c64d45b75e4" xmlns:ns4="c341e162-9c1a-4881-9a9d-510de735d43c" targetNamespace="http://schemas.microsoft.com/office/2006/metadata/properties" ma:root="true" ma:fieldsID="1e1ea518ee76db1745f8c005215fb9e3" ns3:_="" ns4:_="">
    <xsd:import namespace="bc6dd100-1d59-45b4-a8e6-5c64d45b75e4"/>
    <xsd:import namespace="c341e162-9c1a-4881-9a9d-510de735d4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6dd100-1d59-45b4-a8e6-5c64d45b75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1e162-9c1a-4881-9a9d-510de735d43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E079065-E063-4199-86DF-34A84A622A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AF6E4A-0C4B-4C96-A46D-9E6CACCAF4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6dd100-1d59-45b4-a8e6-5c64d45b75e4"/>
    <ds:schemaRef ds:uri="c341e162-9c1a-4881-9a9d-510de735d4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785FC21-FC09-4B84-88AB-F72979CE88F8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c341e162-9c1a-4881-9a9d-510de735d43c"/>
    <ds:schemaRef ds:uri="http://purl.org/dc/terms/"/>
    <ds:schemaRef ds:uri="http://schemas.openxmlformats.org/package/2006/metadata/core-properties"/>
    <ds:schemaRef ds:uri="bc6dd100-1d59-45b4-a8e6-5c64d45b75e4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1018</TotalTime>
  <Words>337</Words>
  <Application>Microsoft Office PowerPoint</Application>
  <PresentationFormat>A4 용지(210x297mm)</PresentationFormat>
  <Paragraphs>44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맑은 고딕</vt:lpstr>
      <vt:lpstr>신명 태고딕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이민우</dc:creator>
  <cp:lastModifiedBy>`123</cp:lastModifiedBy>
  <cp:revision>4</cp:revision>
  <dcterms:created xsi:type="dcterms:W3CDTF">2019-04-01T08:42:30Z</dcterms:created>
  <dcterms:modified xsi:type="dcterms:W3CDTF">2020-11-11T01:04:55Z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0x0101009F5FDB7C2E5DCD43A54B66D547E5C19E</vt:lpwstr>
  </property>
</Properties>
</file>